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72" r:id="rId8"/>
    <p:sldId id="273" r:id="rId9"/>
    <p:sldId id="274" r:id="rId10"/>
    <p:sldId id="271" r:id="rId11"/>
    <p:sldId id="263" r:id="rId12"/>
    <p:sldId id="264" r:id="rId13"/>
    <p:sldId id="265" r:id="rId14"/>
    <p:sldId id="266" r:id="rId15"/>
    <p:sldId id="275" r:id="rId16"/>
    <p:sldId id="277" r:id="rId17"/>
    <p:sldId id="278" r:id="rId18"/>
    <p:sldId id="276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cia, Ron" userId="2382a653-e587-46e2-9443-8f8a4b15a8b3" providerId="ADAL" clId="{CBAB8600-46B0-4A45-95B9-77B5B4157836}"/>
    <pc:docChg chg="undo custSel addSld delSld modSld sldOrd">
      <pc:chgData name="Garcia, Ron" userId="2382a653-e587-46e2-9443-8f8a4b15a8b3" providerId="ADAL" clId="{CBAB8600-46B0-4A45-95B9-77B5B4157836}" dt="2023-02-04T18:40:44.050" v="1834" actId="20577"/>
      <pc:docMkLst>
        <pc:docMk/>
      </pc:docMkLst>
      <pc:sldChg chg="modSp mod">
        <pc:chgData name="Garcia, Ron" userId="2382a653-e587-46e2-9443-8f8a4b15a8b3" providerId="ADAL" clId="{CBAB8600-46B0-4A45-95B9-77B5B4157836}" dt="2023-02-04T06:04:59.711" v="647" actId="20577"/>
        <pc:sldMkLst>
          <pc:docMk/>
          <pc:sldMk cId="0" sldId="257"/>
        </pc:sldMkLst>
        <pc:spChg chg="mod">
          <ac:chgData name="Garcia, Ron" userId="2382a653-e587-46e2-9443-8f8a4b15a8b3" providerId="ADAL" clId="{CBAB8600-46B0-4A45-95B9-77B5B4157836}" dt="2023-02-04T06:04:35.049" v="631" actId="122"/>
          <ac:spMkLst>
            <pc:docMk/>
            <pc:sldMk cId="0" sldId="257"/>
            <ac:spMk id="2" creationId="{00000000-0000-0000-0000-000000000000}"/>
          </ac:spMkLst>
        </pc:spChg>
        <pc:spChg chg="mod">
          <ac:chgData name="Garcia, Ron" userId="2382a653-e587-46e2-9443-8f8a4b15a8b3" providerId="ADAL" clId="{CBAB8600-46B0-4A45-95B9-77B5B4157836}" dt="2023-02-04T06:04:59.711" v="647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06:03:31.101" v="604" actId="122"/>
        <pc:sldMkLst>
          <pc:docMk/>
          <pc:sldMk cId="0" sldId="258"/>
        </pc:sldMkLst>
        <pc:spChg chg="mod">
          <ac:chgData name="Garcia, Ron" userId="2382a653-e587-46e2-9443-8f8a4b15a8b3" providerId="ADAL" clId="{CBAB8600-46B0-4A45-95B9-77B5B4157836}" dt="2023-02-04T06:03:31.101" v="604" actId="122"/>
          <ac:spMkLst>
            <pc:docMk/>
            <pc:sldMk cId="0" sldId="258"/>
            <ac:spMk id="2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06:03:22.690" v="603" actId="122"/>
        <pc:sldMkLst>
          <pc:docMk/>
          <pc:sldMk cId="0" sldId="259"/>
        </pc:sldMkLst>
        <pc:spChg chg="mod">
          <ac:chgData name="Garcia, Ron" userId="2382a653-e587-46e2-9443-8f8a4b15a8b3" providerId="ADAL" clId="{CBAB8600-46B0-4A45-95B9-77B5B4157836}" dt="2023-02-04T06:03:22.690" v="603" actId="122"/>
          <ac:spMkLst>
            <pc:docMk/>
            <pc:sldMk cId="0" sldId="259"/>
            <ac:spMk id="2" creationId="{00000000-0000-0000-0000-000000000000}"/>
          </ac:spMkLst>
        </pc:spChg>
      </pc:sldChg>
      <pc:sldChg chg="del">
        <pc:chgData name="Garcia, Ron" userId="2382a653-e587-46e2-9443-8f8a4b15a8b3" providerId="ADAL" clId="{CBAB8600-46B0-4A45-95B9-77B5B4157836}" dt="2023-02-04T05:49:39.678" v="30" actId="2696"/>
        <pc:sldMkLst>
          <pc:docMk/>
          <pc:sldMk cId="0" sldId="262"/>
        </pc:sldMkLst>
      </pc:sldChg>
      <pc:sldChg chg="modSp mod">
        <pc:chgData name="Garcia, Ron" userId="2382a653-e587-46e2-9443-8f8a4b15a8b3" providerId="ADAL" clId="{CBAB8600-46B0-4A45-95B9-77B5B4157836}" dt="2023-02-04T15:38:42.694" v="1578" actId="2"/>
        <pc:sldMkLst>
          <pc:docMk/>
          <pc:sldMk cId="0" sldId="263"/>
        </pc:sldMkLst>
        <pc:spChg chg="mod">
          <ac:chgData name="Garcia, Ron" userId="2382a653-e587-46e2-9443-8f8a4b15a8b3" providerId="ADAL" clId="{CBAB8600-46B0-4A45-95B9-77B5B4157836}" dt="2023-02-04T06:02:29.089" v="596" actId="122"/>
          <ac:spMkLst>
            <pc:docMk/>
            <pc:sldMk cId="0" sldId="263"/>
            <ac:spMk id="2" creationId="{00000000-0000-0000-0000-000000000000}"/>
          </ac:spMkLst>
        </pc:spChg>
        <pc:spChg chg="mod">
          <ac:chgData name="Garcia, Ron" userId="2382a653-e587-46e2-9443-8f8a4b15a8b3" providerId="ADAL" clId="{CBAB8600-46B0-4A45-95B9-77B5B4157836}" dt="2023-02-04T15:38:42.694" v="1578" actId="2"/>
          <ac:spMkLst>
            <pc:docMk/>
            <pc:sldMk cId="0" sldId="263"/>
            <ac:spMk id="4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06:02:21.721" v="595" actId="122"/>
        <pc:sldMkLst>
          <pc:docMk/>
          <pc:sldMk cId="0" sldId="264"/>
        </pc:sldMkLst>
        <pc:spChg chg="mod">
          <ac:chgData name="Garcia, Ron" userId="2382a653-e587-46e2-9443-8f8a4b15a8b3" providerId="ADAL" clId="{CBAB8600-46B0-4A45-95B9-77B5B4157836}" dt="2023-02-04T06:02:21.721" v="595" actId="122"/>
          <ac:spMkLst>
            <pc:docMk/>
            <pc:sldMk cId="0" sldId="264"/>
            <ac:spMk id="5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06:02:13.096" v="594" actId="122"/>
        <pc:sldMkLst>
          <pc:docMk/>
          <pc:sldMk cId="0" sldId="265"/>
        </pc:sldMkLst>
        <pc:spChg chg="mod">
          <ac:chgData name="Garcia, Ron" userId="2382a653-e587-46e2-9443-8f8a4b15a8b3" providerId="ADAL" clId="{CBAB8600-46B0-4A45-95B9-77B5B4157836}" dt="2023-02-04T06:02:13.096" v="594" actId="122"/>
          <ac:spMkLst>
            <pc:docMk/>
            <pc:sldMk cId="0" sldId="265"/>
            <ac:spMk id="2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06:02:05.535" v="593" actId="122"/>
        <pc:sldMkLst>
          <pc:docMk/>
          <pc:sldMk cId="0" sldId="266"/>
        </pc:sldMkLst>
        <pc:spChg chg="mod">
          <ac:chgData name="Garcia, Ron" userId="2382a653-e587-46e2-9443-8f8a4b15a8b3" providerId="ADAL" clId="{CBAB8600-46B0-4A45-95B9-77B5B4157836}" dt="2023-02-04T06:02:05.535" v="593" actId="122"/>
          <ac:spMkLst>
            <pc:docMk/>
            <pc:sldMk cId="0" sldId="266"/>
            <ac:spMk id="2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06:03:17.726" v="602" actId="122"/>
        <pc:sldMkLst>
          <pc:docMk/>
          <pc:sldMk cId="3699447413" sldId="267"/>
        </pc:sldMkLst>
        <pc:spChg chg="mod">
          <ac:chgData name="Garcia, Ron" userId="2382a653-e587-46e2-9443-8f8a4b15a8b3" providerId="ADAL" clId="{CBAB8600-46B0-4A45-95B9-77B5B4157836}" dt="2023-02-04T06:03:17.726" v="602" actId="122"/>
          <ac:spMkLst>
            <pc:docMk/>
            <pc:sldMk cId="3699447413" sldId="267"/>
            <ac:spMk id="2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06:03:05.954" v="601" actId="122"/>
        <pc:sldMkLst>
          <pc:docMk/>
          <pc:sldMk cId="380562274" sldId="268"/>
        </pc:sldMkLst>
        <pc:spChg chg="mod">
          <ac:chgData name="Garcia, Ron" userId="2382a653-e587-46e2-9443-8f8a4b15a8b3" providerId="ADAL" clId="{CBAB8600-46B0-4A45-95B9-77B5B4157836}" dt="2023-02-04T06:03:05.954" v="601" actId="122"/>
          <ac:spMkLst>
            <pc:docMk/>
            <pc:sldMk cId="380562274" sldId="268"/>
            <ac:spMk id="2" creationId="{00000000-0000-0000-0000-000000000000}"/>
          </ac:spMkLst>
        </pc:spChg>
      </pc:sldChg>
      <pc:sldChg chg="modSp mod ord">
        <pc:chgData name="Garcia, Ron" userId="2382a653-e587-46e2-9443-8f8a4b15a8b3" providerId="ADAL" clId="{CBAB8600-46B0-4A45-95B9-77B5B4157836}" dt="2023-02-04T06:02:40.989" v="597" actId="122"/>
        <pc:sldMkLst>
          <pc:docMk/>
          <pc:sldMk cId="420812602" sldId="271"/>
        </pc:sldMkLst>
        <pc:spChg chg="mod">
          <ac:chgData name="Garcia, Ron" userId="2382a653-e587-46e2-9443-8f8a4b15a8b3" providerId="ADAL" clId="{CBAB8600-46B0-4A45-95B9-77B5B4157836}" dt="2023-02-04T06:02:40.989" v="597" actId="122"/>
          <ac:spMkLst>
            <pc:docMk/>
            <pc:sldMk cId="420812602" sldId="271"/>
            <ac:spMk id="2" creationId="{00000000-0000-0000-0000-000000000000}"/>
          </ac:spMkLst>
        </pc:spChg>
        <pc:spChg chg="mod">
          <ac:chgData name="Garcia, Ron" userId="2382a653-e587-46e2-9443-8f8a4b15a8b3" providerId="ADAL" clId="{CBAB8600-46B0-4A45-95B9-77B5B4157836}" dt="2023-02-04T05:53:50.979" v="170" actId="20577"/>
          <ac:spMkLst>
            <pc:docMk/>
            <pc:sldMk cId="420812602" sldId="271"/>
            <ac:spMk id="3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06:03:01.568" v="600" actId="122"/>
        <pc:sldMkLst>
          <pc:docMk/>
          <pc:sldMk cId="1923523664" sldId="272"/>
        </pc:sldMkLst>
        <pc:spChg chg="mod">
          <ac:chgData name="Garcia, Ron" userId="2382a653-e587-46e2-9443-8f8a4b15a8b3" providerId="ADAL" clId="{CBAB8600-46B0-4A45-95B9-77B5B4157836}" dt="2023-02-04T06:03:01.568" v="600" actId="122"/>
          <ac:spMkLst>
            <pc:docMk/>
            <pc:sldMk cId="1923523664" sldId="272"/>
            <ac:spMk id="2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18:40:44.050" v="1834" actId="20577"/>
        <pc:sldMkLst>
          <pc:docMk/>
          <pc:sldMk cId="1973245438" sldId="273"/>
        </pc:sldMkLst>
        <pc:spChg chg="mod">
          <ac:chgData name="Garcia, Ron" userId="2382a653-e587-46e2-9443-8f8a4b15a8b3" providerId="ADAL" clId="{CBAB8600-46B0-4A45-95B9-77B5B4157836}" dt="2023-02-04T06:02:53.789" v="599" actId="122"/>
          <ac:spMkLst>
            <pc:docMk/>
            <pc:sldMk cId="1973245438" sldId="273"/>
            <ac:spMk id="2" creationId="{00000000-0000-0000-0000-000000000000}"/>
          </ac:spMkLst>
        </pc:spChg>
        <pc:spChg chg="mod">
          <ac:chgData name="Garcia, Ron" userId="2382a653-e587-46e2-9443-8f8a4b15a8b3" providerId="ADAL" clId="{CBAB8600-46B0-4A45-95B9-77B5B4157836}" dt="2023-02-04T18:40:44.050" v="1834" actId="20577"/>
          <ac:spMkLst>
            <pc:docMk/>
            <pc:sldMk cId="1973245438" sldId="273"/>
            <ac:spMk id="3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18:40:35.325" v="1818" actId="20577"/>
        <pc:sldMkLst>
          <pc:docMk/>
          <pc:sldMk cId="881113996" sldId="274"/>
        </pc:sldMkLst>
        <pc:spChg chg="mod">
          <ac:chgData name="Garcia, Ron" userId="2382a653-e587-46e2-9443-8f8a4b15a8b3" providerId="ADAL" clId="{CBAB8600-46B0-4A45-95B9-77B5B4157836}" dt="2023-02-04T06:02:46.877" v="598" actId="122"/>
          <ac:spMkLst>
            <pc:docMk/>
            <pc:sldMk cId="881113996" sldId="274"/>
            <ac:spMk id="2" creationId="{00000000-0000-0000-0000-000000000000}"/>
          </ac:spMkLst>
        </pc:spChg>
        <pc:spChg chg="mod">
          <ac:chgData name="Garcia, Ron" userId="2382a653-e587-46e2-9443-8f8a4b15a8b3" providerId="ADAL" clId="{CBAB8600-46B0-4A45-95B9-77B5B4157836}" dt="2023-02-04T18:40:35.325" v="1818" actId="20577"/>
          <ac:spMkLst>
            <pc:docMk/>
            <pc:sldMk cId="881113996" sldId="274"/>
            <ac:spMk id="3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06:01:59.765" v="592" actId="122"/>
        <pc:sldMkLst>
          <pc:docMk/>
          <pc:sldMk cId="2013550120" sldId="275"/>
        </pc:sldMkLst>
        <pc:spChg chg="mod">
          <ac:chgData name="Garcia, Ron" userId="2382a653-e587-46e2-9443-8f8a4b15a8b3" providerId="ADAL" clId="{CBAB8600-46B0-4A45-95B9-77B5B4157836}" dt="2023-02-04T06:01:59.765" v="592" actId="122"/>
          <ac:spMkLst>
            <pc:docMk/>
            <pc:sldMk cId="2013550120" sldId="275"/>
            <ac:spMk id="2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06:01:42.284" v="591" actId="122"/>
        <pc:sldMkLst>
          <pc:docMk/>
          <pc:sldMk cId="3420892773" sldId="276"/>
        </pc:sldMkLst>
        <pc:spChg chg="mod">
          <ac:chgData name="Garcia, Ron" userId="2382a653-e587-46e2-9443-8f8a4b15a8b3" providerId="ADAL" clId="{CBAB8600-46B0-4A45-95B9-77B5B4157836}" dt="2023-02-04T06:01:42.284" v="591" actId="122"/>
          <ac:spMkLst>
            <pc:docMk/>
            <pc:sldMk cId="3420892773" sldId="276"/>
            <ac:spMk id="2" creationId="{00000000-0000-0000-0000-000000000000}"/>
          </ac:spMkLst>
        </pc:spChg>
        <pc:spChg chg="mod">
          <ac:chgData name="Garcia, Ron" userId="2382a653-e587-46e2-9443-8f8a4b15a8b3" providerId="ADAL" clId="{CBAB8600-46B0-4A45-95B9-77B5B4157836}" dt="2023-02-04T05:49:22.450" v="29" actId="20577"/>
          <ac:spMkLst>
            <pc:docMk/>
            <pc:sldMk cId="3420892773" sldId="276"/>
            <ac:spMk id="3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06:01:32.290" v="589" actId="122"/>
        <pc:sldMkLst>
          <pc:docMk/>
          <pc:sldMk cId="2764798846" sldId="277"/>
        </pc:sldMkLst>
        <pc:spChg chg="mod">
          <ac:chgData name="Garcia, Ron" userId="2382a653-e587-46e2-9443-8f8a4b15a8b3" providerId="ADAL" clId="{CBAB8600-46B0-4A45-95B9-77B5B4157836}" dt="2023-02-04T06:01:32.290" v="589" actId="122"/>
          <ac:spMkLst>
            <pc:docMk/>
            <pc:sldMk cId="2764798846" sldId="277"/>
            <ac:spMk id="2" creationId="{00000000-0000-0000-0000-000000000000}"/>
          </ac:spMkLst>
        </pc:spChg>
        <pc:spChg chg="mod">
          <ac:chgData name="Garcia, Ron" userId="2382a653-e587-46e2-9443-8f8a4b15a8b3" providerId="ADAL" clId="{CBAB8600-46B0-4A45-95B9-77B5B4157836}" dt="2023-02-04T05:47:05.076" v="10"/>
          <ac:spMkLst>
            <pc:docMk/>
            <pc:sldMk cId="2764798846" sldId="277"/>
            <ac:spMk id="3" creationId="{00000000-0000-0000-0000-000000000000}"/>
          </ac:spMkLst>
        </pc:spChg>
      </pc:sldChg>
      <pc:sldChg chg="modSp mod">
        <pc:chgData name="Garcia, Ron" userId="2382a653-e587-46e2-9443-8f8a4b15a8b3" providerId="ADAL" clId="{CBAB8600-46B0-4A45-95B9-77B5B4157836}" dt="2023-02-04T06:01:37.359" v="590" actId="122"/>
        <pc:sldMkLst>
          <pc:docMk/>
          <pc:sldMk cId="3849166887" sldId="278"/>
        </pc:sldMkLst>
        <pc:spChg chg="mod">
          <ac:chgData name="Garcia, Ron" userId="2382a653-e587-46e2-9443-8f8a4b15a8b3" providerId="ADAL" clId="{CBAB8600-46B0-4A45-95B9-77B5B4157836}" dt="2023-02-04T06:01:37.359" v="590" actId="122"/>
          <ac:spMkLst>
            <pc:docMk/>
            <pc:sldMk cId="3849166887" sldId="278"/>
            <ac:spMk id="2" creationId="{00000000-0000-0000-0000-000000000000}"/>
          </ac:spMkLst>
        </pc:spChg>
        <pc:spChg chg="mod">
          <ac:chgData name="Garcia, Ron" userId="2382a653-e587-46e2-9443-8f8a4b15a8b3" providerId="ADAL" clId="{CBAB8600-46B0-4A45-95B9-77B5B4157836}" dt="2023-02-04T05:47:14.016" v="11"/>
          <ac:spMkLst>
            <pc:docMk/>
            <pc:sldMk cId="3849166887" sldId="278"/>
            <ac:spMk id="3" creationId="{00000000-0000-0000-0000-000000000000}"/>
          </ac:spMkLst>
        </pc:spChg>
      </pc:sldChg>
      <pc:sldChg chg="modSp add mod ord">
        <pc:chgData name="Garcia, Ron" userId="2382a653-e587-46e2-9443-8f8a4b15a8b3" providerId="ADAL" clId="{CBAB8600-46B0-4A45-95B9-77B5B4157836}" dt="2023-02-04T15:50:22.492" v="1794" actId="20577"/>
        <pc:sldMkLst>
          <pc:docMk/>
          <pc:sldMk cId="3185023381" sldId="279"/>
        </pc:sldMkLst>
        <pc:spChg chg="mod">
          <ac:chgData name="Garcia, Ron" userId="2382a653-e587-46e2-9443-8f8a4b15a8b3" providerId="ADAL" clId="{CBAB8600-46B0-4A45-95B9-77B5B4157836}" dt="2023-02-04T06:01:21.489" v="588" actId="122"/>
          <ac:spMkLst>
            <pc:docMk/>
            <pc:sldMk cId="3185023381" sldId="279"/>
            <ac:spMk id="2" creationId="{00000000-0000-0000-0000-000000000000}"/>
          </ac:spMkLst>
        </pc:spChg>
        <pc:spChg chg="mod">
          <ac:chgData name="Garcia, Ron" userId="2382a653-e587-46e2-9443-8f8a4b15a8b3" providerId="ADAL" clId="{CBAB8600-46B0-4A45-95B9-77B5B4157836}" dt="2023-02-04T15:50:22.492" v="1794" actId="20577"/>
          <ac:spMkLst>
            <pc:docMk/>
            <pc:sldMk cId="3185023381" sldId="279"/>
            <ac:spMk id="3" creationId="{00000000-0000-0000-0000-000000000000}"/>
          </ac:spMkLst>
        </pc:spChg>
      </pc:sldChg>
      <pc:sldChg chg="addSp modSp add mod">
        <pc:chgData name="Garcia, Ron" userId="2382a653-e587-46e2-9443-8f8a4b15a8b3" providerId="ADAL" clId="{CBAB8600-46B0-4A45-95B9-77B5B4157836}" dt="2023-02-04T17:13:17.290" v="1801" actId="20577"/>
        <pc:sldMkLst>
          <pc:docMk/>
          <pc:sldMk cId="2299785828" sldId="280"/>
        </pc:sldMkLst>
        <pc:spChg chg="mod">
          <ac:chgData name="Garcia, Ron" userId="2382a653-e587-46e2-9443-8f8a4b15a8b3" providerId="ADAL" clId="{CBAB8600-46B0-4A45-95B9-77B5B4157836}" dt="2023-02-04T06:57:12.959" v="1132" actId="20577"/>
          <ac:spMkLst>
            <pc:docMk/>
            <pc:sldMk cId="2299785828" sldId="280"/>
            <ac:spMk id="2" creationId="{00000000-0000-0000-0000-000000000000}"/>
          </ac:spMkLst>
        </pc:spChg>
        <pc:spChg chg="mod">
          <ac:chgData name="Garcia, Ron" userId="2382a653-e587-46e2-9443-8f8a4b15a8b3" providerId="ADAL" clId="{CBAB8600-46B0-4A45-95B9-77B5B4157836}" dt="2023-02-04T17:13:17.290" v="1801" actId="20577"/>
          <ac:spMkLst>
            <pc:docMk/>
            <pc:sldMk cId="2299785828" sldId="280"/>
            <ac:spMk id="3" creationId="{00000000-0000-0000-0000-000000000000}"/>
          </ac:spMkLst>
        </pc:spChg>
        <pc:picChg chg="add mod">
          <ac:chgData name="Garcia, Ron" userId="2382a653-e587-46e2-9443-8f8a4b15a8b3" providerId="ADAL" clId="{CBAB8600-46B0-4A45-95B9-77B5B4157836}" dt="2023-02-04T15:36:10.860" v="1532" actId="1076"/>
          <ac:picMkLst>
            <pc:docMk/>
            <pc:sldMk cId="2299785828" sldId="280"/>
            <ac:picMk id="5" creationId="{76B8C400-3022-634B-380E-7EDA733E2D1E}"/>
          </ac:picMkLst>
        </pc:picChg>
      </pc:sldChg>
      <pc:sldChg chg="delSp modSp add mod">
        <pc:chgData name="Garcia, Ron" userId="2382a653-e587-46e2-9443-8f8a4b15a8b3" providerId="ADAL" clId="{CBAB8600-46B0-4A45-95B9-77B5B4157836}" dt="2023-02-04T15:25:33.307" v="1278" actId="20577"/>
        <pc:sldMkLst>
          <pc:docMk/>
          <pc:sldMk cId="3165438039" sldId="281"/>
        </pc:sldMkLst>
        <pc:spChg chg="mod">
          <ac:chgData name="Garcia, Ron" userId="2382a653-e587-46e2-9443-8f8a4b15a8b3" providerId="ADAL" clId="{CBAB8600-46B0-4A45-95B9-77B5B4157836}" dt="2023-02-04T15:25:33.307" v="1278" actId="20577"/>
          <ac:spMkLst>
            <pc:docMk/>
            <pc:sldMk cId="3165438039" sldId="281"/>
            <ac:spMk id="2" creationId="{00000000-0000-0000-0000-000000000000}"/>
          </ac:spMkLst>
        </pc:spChg>
        <pc:spChg chg="mod">
          <ac:chgData name="Garcia, Ron" userId="2382a653-e587-46e2-9443-8f8a4b15a8b3" providerId="ADAL" clId="{CBAB8600-46B0-4A45-95B9-77B5B4157836}" dt="2023-02-04T15:25:28.973" v="1269" actId="122"/>
          <ac:spMkLst>
            <pc:docMk/>
            <pc:sldMk cId="3165438039" sldId="281"/>
            <ac:spMk id="3" creationId="{00000000-0000-0000-0000-000000000000}"/>
          </ac:spMkLst>
        </pc:spChg>
        <pc:picChg chg="del">
          <ac:chgData name="Garcia, Ron" userId="2382a653-e587-46e2-9443-8f8a4b15a8b3" providerId="ADAL" clId="{CBAB8600-46B0-4A45-95B9-77B5B4157836}" dt="2023-02-04T15:25:09.901" v="1233" actId="478"/>
          <ac:picMkLst>
            <pc:docMk/>
            <pc:sldMk cId="3165438039" sldId="281"/>
            <ac:picMk id="5" creationId="{76B8C400-3022-634B-380E-7EDA733E2D1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D230-EA00-4E9F-B837-516B16067183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7FB-5EDD-4716-AD0E-6E5781C90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D230-EA00-4E9F-B837-516B16067183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7FB-5EDD-4716-AD0E-6E5781C90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D230-EA00-4E9F-B837-516B16067183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7FB-5EDD-4716-AD0E-6E5781C90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D230-EA00-4E9F-B837-516B16067183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7FB-5EDD-4716-AD0E-6E5781C90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D230-EA00-4E9F-B837-516B16067183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7FB-5EDD-4716-AD0E-6E5781C90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D230-EA00-4E9F-B837-516B16067183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7FB-5EDD-4716-AD0E-6E5781C90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D230-EA00-4E9F-B837-516B16067183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7FB-5EDD-4716-AD0E-6E5781C90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D230-EA00-4E9F-B837-516B16067183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7FB-5EDD-4716-AD0E-6E5781C90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D230-EA00-4E9F-B837-516B16067183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7FB-5EDD-4716-AD0E-6E5781C90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D230-EA00-4E9F-B837-516B16067183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7FB-5EDD-4716-AD0E-6E5781C90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D230-EA00-4E9F-B837-516B16067183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DFD7FB-5EDD-4716-AD0E-6E5781C90A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B6D230-EA00-4E9F-B837-516B16067183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DFD7FB-5EDD-4716-AD0E-6E5781C90A2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Financial Stewardship Classes</a:t>
            </a:r>
            <a:br>
              <a:rPr lang="en-US" dirty="0"/>
            </a:br>
            <a:r>
              <a:rPr lang="en-US" sz="2800" dirty="0"/>
              <a:t>Greater Love Christian Fellowship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Budgeting 101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Think about it…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/>
              <a:t>Most people hate the word budget because it has a </a:t>
            </a:r>
            <a:r>
              <a:rPr lang="en-US" i="1" u="sng" dirty="0"/>
              <a:t>bread</a:t>
            </a:r>
            <a:r>
              <a:rPr lang="en-US" dirty="0"/>
              <a:t> and </a:t>
            </a:r>
            <a:r>
              <a:rPr lang="en-US" i="1" u="sng" dirty="0"/>
              <a:t>water</a:t>
            </a:r>
            <a:r>
              <a:rPr lang="en-US" dirty="0"/>
              <a:t> connotation, and they never had a budget that </a:t>
            </a:r>
            <a:r>
              <a:rPr lang="en-US" i="1" u="sng" dirty="0"/>
              <a:t>worked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i="1" u="sng" dirty="0"/>
              <a:t>free</a:t>
            </a:r>
            <a:r>
              <a:rPr lang="en-US" dirty="0"/>
              <a:t> spirit feels controlled (not cared for) and can appear irresponsible to nerds.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i="1" u="sng" dirty="0"/>
              <a:t>nerd</a:t>
            </a:r>
            <a:r>
              <a:rPr lang="en-US" dirty="0"/>
              <a:t> likes the budget because it gives them control, and they feel like they are taking care of loved ones.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12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C.A.R.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This concept is not only dealing with achieving financial peace, but a concept dealing with our priorities, our everyday living, and most importantly our relationship with God!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3 components of the C.A.R. concept consist of:</a:t>
            </a:r>
          </a:p>
          <a:p>
            <a:r>
              <a:rPr lang="en-US" dirty="0"/>
              <a:t>(C)ommitment</a:t>
            </a:r>
          </a:p>
          <a:p>
            <a:endParaRPr lang="en-US" dirty="0"/>
          </a:p>
          <a:p>
            <a:r>
              <a:rPr lang="en-US" dirty="0"/>
              <a:t>(A)ccountable</a:t>
            </a:r>
          </a:p>
          <a:p>
            <a:endParaRPr lang="en-US" dirty="0"/>
          </a:p>
          <a:p>
            <a:r>
              <a:rPr lang="en-US" dirty="0"/>
              <a:t>(R)esponsibile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Commitment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Derived from the root word “commit” which means to do or to perform</a:t>
            </a:r>
          </a:p>
          <a:p>
            <a:endParaRPr lang="en-US" dirty="0"/>
          </a:p>
          <a:p>
            <a:r>
              <a:rPr lang="en-US" dirty="0"/>
              <a:t>Act of committing, pledging, engaging oneself, or getting involved</a:t>
            </a:r>
          </a:p>
          <a:p>
            <a:endParaRPr lang="en-US" dirty="0"/>
          </a:p>
          <a:p>
            <a:r>
              <a:rPr lang="en-US" dirty="0"/>
              <a:t>A pledge or promise; obligation </a:t>
            </a:r>
          </a:p>
          <a:p>
            <a:endParaRPr lang="en-US" dirty="0"/>
          </a:p>
          <a:p>
            <a:r>
              <a:rPr lang="en-US" dirty="0"/>
              <a:t>Deut. 8:18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Accountable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of being accountable, liable, or answerable</a:t>
            </a:r>
          </a:p>
          <a:p>
            <a:endParaRPr lang="en-US" dirty="0"/>
          </a:p>
          <a:p>
            <a:r>
              <a:rPr lang="en-US" dirty="0"/>
              <a:t>Subject to the obligation, obliged to accept responsibility</a:t>
            </a:r>
          </a:p>
          <a:p>
            <a:endParaRPr lang="en-US" dirty="0"/>
          </a:p>
          <a:p>
            <a:r>
              <a:rPr lang="en-US" dirty="0"/>
              <a:t>Liable to being called into account</a:t>
            </a:r>
          </a:p>
          <a:p>
            <a:endParaRPr lang="en-US" dirty="0"/>
          </a:p>
          <a:p>
            <a:r>
              <a:rPr lang="en-US" dirty="0"/>
              <a:t>Jer. 9:23-24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Responsible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Answerable, accountable for something within one’s power, control, or management.</a:t>
            </a:r>
          </a:p>
          <a:p>
            <a:endParaRPr lang="en-US" sz="2000" dirty="0"/>
          </a:p>
          <a:p>
            <a:r>
              <a:rPr lang="en-US" sz="2000" dirty="0"/>
              <a:t>Having capacity for moral decisions, capable of rational thought or action.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Able to discharge obligations or pay debts. </a:t>
            </a:r>
          </a:p>
          <a:p>
            <a:endParaRPr lang="en-US" sz="2000" dirty="0"/>
          </a:p>
          <a:p>
            <a:r>
              <a:rPr lang="en-US" sz="2000" dirty="0"/>
              <a:t>Reliable or dependable, as in meeting debts, conducting business dealings, etc. </a:t>
            </a:r>
          </a:p>
          <a:p>
            <a:endParaRPr lang="en-US" sz="2000" dirty="0"/>
          </a:p>
          <a:p>
            <a:r>
              <a:rPr lang="en-US" sz="2000" dirty="0"/>
              <a:t>I Tim. 6:17-19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a written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Removes the “management by crisis” from your finances so that the money works harder and helps you make wiser money decisions. Prov. 28:20,22</a:t>
            </a:r>
          </a:p>
        </p:txBody>
      </p:sp>
    </p:spTree>
    <p:extLst>
      <p:ext uri="{BB962C8B-B14F-4D97-AF65-F5344CB8AC3E}">
        <p14:creationId xmlns:p14="http://schemas.microsoft.com/office/powerpoint/2010/main" val="2013550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a written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Removes the “management by crisis” from your finances so that the money works harder and helps you make wiser money decisions. Prov. 28:20,22</a:t>
            </a:r>
          </a:p>
          <a:p>
            <a:r>
              <a:rPr lang="en-US" dirty="0"/>
              <a:t>If actually lived on and agreed on, will remove much of the guilt, shame and fear that may now be part of any necessity purchases like food or clothes.</a:t>
            </a:r>
          </a:p>
        </p:txBody>
      </p:sp>
    </p:spTree>
    <p:extLst>
      <p:ext uri="{BB962C8B-B14F-4D97-AF65-F5344CB8AC3E}">
        <p14:creationId xmlns:p14="http://schemas.microsoft.com/office/powerpoint/2010/main" val="2764798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a written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Removes the “management by crisis” from your finances so that the money works harder and helps you make wiser money decisions. Prov. 28:20,22</a:t>
            </a:r>
          </a:p>
          <a:p>
            <a:r>
              <a:rPr lang="en-US" dirty="0"/>
              <a:t>If actually lived on and agreed on, will remove much of the guilt, shame and fear that may now be part of any necessity purchases like food or clothes.</a:t>
            </a:r>
          </a:p>
          <a:p>
            <a:r>
              <a:rPr lang="en-US" dirty="0"/>
              <a:t>Gives you </a:t>
            </a:r>
            <a:r>
              <a:rPr lang="en-US" i="1" u="sng" dirty="0"/>
              <a:t>empowerment</a:t>
            </a:r>
            <a:r>
              <a:rPr lang="en-US" dirty="0"/>
              <a:t>, </a:t>
            </a:r>
            <a:r>
              <a:rPr lang="en-US" i="1" u="sng" dirty="0"/>
              <a:t>self-accountability</a:t>
            </a:r>
            <a:r>
              <a:rPr lang="en-US" dirty="0"/>
              <a:t>, and </a:t>
            </a:r>
            <a:r>
              <a:rPr lang="en-US" i="1" u="sng" dirty="0"/>
              <a:t>control</a:t>
            </a:r>
            <a:r>
              <a:rPr lang="en-US" dirty="0"/>
              <a:t>. I Tim. 6:6</a:t>
            </a:r>
          </a:p>
        </p:txBody>
      </p:sp>
    </p:spTree>
    <p:extLst>
      <p:ext uri="{BB962C8B-B14F-4D97-AF65-F5344CB8AC3E}">
        <p14:creationId xmlns:p14="http://schemas.microsoft.com/office/powerpoint/2010/main" val="3849166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written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Removes the “management by crisis” </a:t>
            </a:r>
            <a:r>
              <a:rPr lang="en-US" dirty="0"/>
              <a:t>from your finances so that the money works harder and helps you make wiser money decisions. Prov. 28:20,22</a:t>
            </a:r>
          </a:p>
          <a:p>
            <a:r>
              <a:rPr lang="en-US" u="sng" dirty="0"/>
              <a:t>If actually lived on and agreed on (CAR)</a:t>
            </a:r>
            <a:r>
              <a:rPr lang="en-US" dirty="0"/>
              <a:t>, will remove much of the guilt, shame and fear that may now be part of any necessity purchases like food or clothes.</a:t>
            </a:r>
          </a:p>
          <a:p>
            <a:r>
              <a:rPr lang="en-US" u="sng" dirty="0"/>
              <a:t>Gives you </a:t>
            </a:r>
            <a:r>
              <a:rPr lang="en-US" i="1" u="sng" dirty="0"/>
              <a:t>empowerment</a:t>
            </a:r>
            <a:r>
              <a:rPr lang="en-US" dirty="0"/>
              <a:t>, </a:t>
            </a:r>
            <a:r>
              <a:rPr lang="en-US" i="1" u="sng" dirty="0"/>
              <a:t>self-accountability</a:t>
            </a:r>
            <a:r>
              <a:rPr lang="en-US" dirty="0"/>
              <a:t>, and </a:t>
            </a:r>
            <a:r>
              <a:rPr lang="en-US" i="1" u="sng" dirty="0"/>
              <a:t>control</a:t>
            </a:r>
            <a:r>
              <a:rPr lang="en-US" dirty="0"/>
              <a:t>. I Tim. 6:6</a:t>
            </a:r>
          </a:p>
          <a:p>
            <a:r>
              <a:rPr lang="en-US" dirty="0"/>
              <a:t>If actually lived on and agreed on (CAR), </a:t>
            </a:r>
            <a:r>
              <a:rPr lang="en-US" u="sng" dirty="0"/>
              <a:t>will remove many of the </a:t>
            </a:r>
            <a:r>
              <a:rPr lang="en-US" i="1" u="sng" dirty="0"/>
              <a:t>money fights </a:t>
            </a:r>
            <a:r>
              <a:rPr lang="en-US" u="sng" dirty="0"/>
              <a:t>from your marriage, </a:t>
            </a:r>
            <a:r>
              <a:rPr lang="en-US" dirty="0"/>
              <a:t>and add a new level of unity to your marriage.</a:t>
            </a:r>
          </a:p>
        </p:txBody>
      </p:sp>
    </p:spTree>
    <p:extLst>
      <p:ext uri="{BB962C8B-B14F-4D97-AF65-F5344CB8AC3E}">
        <p14:creationId xmlns:p14="http://schemas.microsoft.com/office/powerpoint/2010/main" val="3420892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Are you ready?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2800" i="1" dirty="0"/>
              <a:t>“Adults devise a plan and follow it; children do what feels good.” </a:t>
            </a:r>
            <a:r>
              <a:rPr lang="en-US" dirty="0"/>
              <a:t>Dave Ramsey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Zero based monthly budget example. </a:t>
            </a:r>
          </a:p>
          <a:p>
            <a:pPr marL="667512" lvl="2" indent="0">
              <a:buNone/>
            </a:pPr>
            <a:r>
              <a:rPr lang="en-US" dirty="0"/>
              <a:t>     “Tell every dollar where to go.”</a:t>
            </a:r>
          </a:p>
          <a:p>
            <a:pPr marL="667512" lvl="2" indent="0">
              <a:buNone/>
            </a:pPr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of every month- single or married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100" dirty="0"/>
              <a:t>“You decide and commit to it.”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2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Topics of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is a budget?</a:t>
            </a:r>
          </a:p>
          <a:p>
            <a:endParaRPr lang="en-US" dirty="0"/>
          </a:p>
          <a:p>
            <a:r>
              <a:rPr lang="en-US" dirty="0"/>
              <a:t>The C.A.R. concept!</a:t>
            </a:r>
          </a:p>
          <a:p>
            <a:endParaRPr lang="en-US" dirty="0"/>
          </a:p>
          <a:p>
            <a:r>
              <a:rPr lang="en-US" dirty="0"/>
              <a:t>Benefits of a budget</a:t>
            </a:r>
          </a:p>
          <a:p>
            <a:endParaRPr lang="en-US" dirty="0"/>
          </a:p>
          <a:p>
            <a:r>
              <a:rPr lang="en-US" dirty="0"/>
              <a:t>Budget example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Next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2800" i="1" dirty="0"/>
              <a:t>“Adults devise a plan and follow it; children do what feels good.” </a:t>
            </a:r>
            <a:r>
              <a:rPr lang="en-US" dirty="0"/>
              <a:t>Dave Ramsey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 a monthly budget of your own or family.</a:t>
            </a:r>
          </a:p>
          <a:p>
            <a:pPr marL="0" indent="0">
              <a:buNone/>
            </a:pPr>
            <a:r>
              <a:rPr lang="en-US" dirty="0"/>
              <a:t>	You can use pin &amp; paper, debt worksheet or 	</a:t>
            </a:r>
          </a:p>
          <a:p>
            <a:pPr marL="0" indent="0">
              <a:buNone/>
            </a:pPr>
            <a:r>
              <a:rPr lang="en-US" dirty="0"/>
              <a:t>	Dave Ramsey's Every Dollar app.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Two weeks gives you time to actually see what is coming </a:t>
            </a:r>
          </a:p>
          <a:p>
            <a:pPr marL="0" indent="0">
              <a:buNone/>
            </a:pPr>
            <a:r>
              <a:rPr lang="en-US" dirty="0"/>
              <a:t>     in and going out.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Next class is Feb. 18</a:t>
            </a:r>
            <a:r>
              <a:rPr lang="en-US" baseline="30000" dirty="0"/>
              <a:t>th</a:t>
            </a:r>
            <a:r>
              <a:rPr lang="en-US" dirty="0"/>
              <a:t>- beginner emergency fund &amp; spending</a:t>
            </a:r>
          </a:p>
          <a:p>
            <a:endParaRPr lang="en-US" dirty="0"/>
          </a:p>
          <a:p>
            <a:r>
              <a:rPr lang="en-US" dirty="0"/>
              <a:t>Debt Free Scream Video!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B8C400-3022-634B-380E-7EDA733E2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8307" y="2514600"/>
            <a:ext cx="1778493" cy="261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85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2800" i="1" dirty="0"/>
              <a:t>What questions do you have for us?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3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budget?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estimate, often itemized, of expected income and expenses for a given period in the future</a:t>
            </a:r>
          </a:p>
          <a:p>
            <a:endParaRPr lang="en-US" dirty="0"/>
          </a:p>
          <a:p>
            <a:r>
              <a:rPr lang="en-US" dirty="0"/>
              <a:t>Itemized allotment of funds</a:t>
            </a:r>
          </a:p>
          <a:p>
            <a:endParaRPr lang="en-US" dirty="0"/>
          </a:p>
          <a:p>
            <a:r>
              <a:rPr lang="en-US" dirty="0"/>
              <a:t>Total sum of money set aside for or needed for a purpose.</a:t>
            </a:r>
          </a:p>
          <a:p>
            <a:endParaRPr lang="en-US" dirty="0"/>
          </a:p>
          <a:p>
            <a:r>
              <a:rPr lang="en-US" dirty="0"/>
              <a:t>A written cash flow plan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is a budget?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u="sng" dirty="0"/>
              <a:t>Written </a:t>
            </a:r>
            <a:r>
              <a:rPr lang="en-US" i="1" u="sng" dirty="0"/>
              <a:t>cash flow </a:t>
            </a:r>
            <a:r>
              <a:rPr lang="en-US" u="sng" dirty="0"/>
              <a:t>plan </a:t>
            </a:r>
          </a:p>
          <a:p>
            <a:pPr marL="0" indent="0">
              <a:buNone/>
            </a:pPr>
            <a:r>
              <a:rPr lang="en-US" dirty="0"/>
              <a:t>	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is a budget?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u="sng" dirty="0"/>
              <a:t>Written </a:t>
            </a:r>
            <a:r>
              <a:rPr lang="en-US" i="1" u="sng" dirty="0"/>
              <a:t>cash flow </a:t>
            </a:r>
            <a:r>
              <a:rPr lang="en-US" u="sng" dirty="0"/>
              <a:t>plan </a:t>
            </a:r>
          </a:p>
          <a:p>
            <a:pPr marL="0" indent="0">
              <a:buNone/>
            </a:pPr>
            <a:r>
              <a:rPr lang="en-US" sz="2400" i="1" dirty="0"/>
              <a:t>Habakkuk 2:2, ….Write the vision and make it plain on tablets, that he may run who reads it.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4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is a budget?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u="sng" dirty="0"/>
              <a:t>Written </a:t>
            </a:r>
            <a:r>
              <a:rPr lang="en-US" i="1" u="sng" dirty="0"/>
              <a:t>cash flow </a:t>
            </a:r>
            <a:r>
              <a:rPr lang="en-US" u="sng" dirty="0"/>
              <a:t>plan. </a:t>
            </a:r>
          </a:p>
          <a:p>
            <a:pPr marL="0" indent="0">
              <a:buNone/>
            </a:pPr>
            <a:r>
              <a:rPr lang="en-US" sz="2400" i="1" dirty="0"/>
              <a:t>Habakkuk 2:2, ….Write the vision and make it plain on tablets, that he may run who reads it. </a:t>
            </a:r>
          </a:p>
          <a:p>
            <a:r>
              <a:rPr lang="en-US" u="sng" dirty="0"/>
              <a:t>As a wise steward you decide and allocate how God’s money is used.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is a budget?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u="sng" dirty="0"/>
              <a:t>Written </a:t>
            </a:r>
            <a:r>
              <a:rPr lang="en-US" i="1" u="sng" dirty="0"/>
              <a:t>cash flow </a:t>
            </a:r>
            <a:r>
              <a:rPr lang="en-US" u="sng" dirty="0"/>
              <a:t>plan. </a:t>
            </a:r>
          </a:p>
          <a:p>
            <a:pPr marL="0" indent="0">
              <a:buNone/>
            </a:pPr>
            <a:r>
              <a:rPr lang="en-US" sz="2400" i="1" dirty="0"/>
              <a:t>Habakkuk 2:2, ….Write the vision and make it plain on tablets, that he may run who reads it. </a:t>
            </a:r>
          </a:p>
          <a:p>
            <a:r>
              <a:rPr lang="en-US" u="sng" dirty="0"/>
              <a:t>As a wise steward you decide and allocate how God’s money is used. </a:t>
            </a:r>
          </a:p>
          <a:p>
            <a:pPr marL="0" indent="0">
              <a:buNone/>
            </a:pPr>
            <a:r>
              <a:rPr lang="en-US" sz="2400" i="1" dirty="0"/>
              <a:t>Prov. 21:20-21, Prov. 21:20-21 says, There is treasure to be desired and oil in the dwelling of the wise; but a foolish man spends it up… 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23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is a budget?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u="sng" dirty="0"/>
              <a:t>Written </a:t>
            </a:r>
            <a:r>
              <a:rPr lang="en-US" i="1" u="sng" dirty="0"/>
              <a:t>cash flow </a:t>
            </a:r>
            <a:r>
              <a:rPr lang="en-US" u="sng" dirty="0"/>
              <a:t>plan. </a:t>
            </a:r>
          </a:p>
          <a:p>
            <a:pPr marL="0" indent="0">
              <a:buNone/>
            </a:pPr>
            <a:r>
              <a:rPr lang="en-US" sz="2400" i="1" dirty="0"/>
              <a:t>Habakkuk 2:2, ….Write the vision and make it plain on tablets, that he may run who reads it. </a:t>
            </a:r>
          </a:p>
          <a:p>
            <a:r>
              <a:rPr lang="en-US" u="sng" dirty="0"/>
              <a:t>As a wise steward you decide and allocate how God’s money is used. </a:t>
            </a:r>
          </a:p>
          <a:p>
            <a:pPr marL="0" indent="0">
              <a:buNone/>
            </a:pPr>
            <a:r>
              <a:rPr lang="en-US" sz="2400" i="1" dirty="0"/>
              <a:t>Prov. 21:20-21 says, There is treasure to be desired and oil in the dwelling of the wise; but a foolish man spends it up… </a:t>
            </a:r>
          </a:p>
          <a:p>
            <a:r>
              <a:rPr lang="en-US" u="sng" dirty="0"/>
              <a:t>You control where the money goes rather than the money telling you</a:t>
            </a:r>
            <a:r>
              <a:rPr lang="en-US" sz="2400" u="sng" dirty="0"/>
              <a:t>. </a:t>
            </a:r>
            <a:endParaRPr lang="en-US" sz="2400" i="1" u="sng" dirty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4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is a budget?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Written </a:t>
            </a:r>
            <a:r>
              <a:rPr lang="en-US" i="1" u="sng" dirty="0"/>
              <a:t>cash flow </a:t>
            </a:r>
            <a:r>
              <a:rPr lang="en-US" u="sng" dirty="0"/>
              <a:t>plan. </a:t>
            </a:r>
          </a:p>
          <a:p>
            <a:pPr marL="0" indent="0">
              <a:buNone/>
            </a:pPr>
            <a:r>
              <a:rPr lang="en-US" sz="2400" i="1" dirty="0"/>
              <a:t>Habakkuk 2:2, ….Write the vision and make it plain on tablets, that he may run who reads it. </a:t>
            </a:r>
          </a:p>
          <a:p>
            <a:r>
              <a:rPr lang="en-US" u="sng" dirty="0"/>
              <a:t>As a wise steward you decide and allocate how God’s money is used. </a:t>
            </a:r>
          </a:p>
          <a:p>
            <a:pPr marL="0" indent="0">
              <a:buNone/>
            </a:pPr>
            <a:r>
              <a:rPr lang="en-US" sz="2400" i="1" dirty="0"/>
              <a:t>Prov. 21:20-21 says, There is treasure to be desired and oil in the dwelling of the wise; but a foolish man spends it up… </a:t>
            </a:r>
          </a:p>
          <a:p>
            <a:r>
              <a:rPr lang="en-US" u="sng" dirty="0"/>
              <a:t>You control where the money goes rather than the money telling you</a:t>
            </a:r>
            <a:r>
              <a:rPr lang="en-US" sz="2400" u="sng" dirty="0"/>
              <a:t>.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i="1" dirty="0"/>
              <a:t>Prov. 10:4, He becometh poor that dealeth with a slack hand: but the hand of the diligent </a:t>
            </a:r>
            <a:r>
              <a:rPr lang="en-US" sz="2400" i="1" dirty="0" err="1"/>
              <a:t>maketh</a:t>
            </a:r>
            <a:r>
              <a:rPr lang="en-US" sz="2400" i="1" dirty="0"/>
              <a:t> rich.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13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1050</TotalTime>
  <Words>1120</Words>
  <Application>Microsoft Office PowerPoint</Application>
  <PresentationFormat>On-screen Show (4:3)</PresentationFormat>
  <Paragraphs>154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Constantia</vt:lpstr>
      <vt:lpstr>Wingdings 2</vt:lpstr>
      <vt:lpstr>Flow</vt:lpstr>
      <vt:lpstr>Financial Stewardship Classes Greater Love Christian Fellowship</vt:lpstr>
      <vt:lpstr>Topics of Discussion</vt:lpstr>
      <vt:lpstr>What is a budget?</vt:lpstr>
      <vt:lpstr>What is a budget?</vt:lpstr>
      <vt:lpstr>What is a budget?</vt:lpstr>
      <vt:lpstr>What is a budget?</vt:lpstr>
      <vt:lpstr>What is a budget?</vt:lpstr>
      <vt:lpstr>What is a budget?</vt:lpstr>
      <vt:lpstr>What is a budget?</vt:lpstr>
      <vt:lpstr>Think about it…</vt:lpstr>
      <vt:lpstr>The C.A.R. Concept</vt:lpstr>
      <vt:lpstr>Commitment</vt:lpstr>
      <vt:lpstr>Accountable</vt:lpstr>
      <vt:lpstr>Responsible</vt:lpstr>
      <vt:lpstr>Benefits of a written budget</vt:lpstr>
      <vt:lpstr>Benefits of a written budget</vt:lpstr>
      <vt:lpstr>Benefits of a written budget</vt:lpstr>
      <vt:lpstr>Benefits of written budget</vt:lpstr>
      <vt:lpstr>Are you ready?</vt:lpstr>
      <vt:lpstr>Next Assignment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Stewardship Series Faith Tabernacle Community Church</dc:title>
  <dc:creator>Gazelle</dc:creator>
  <cp:lastModifiedBy>Garcia, Ron</cp:lastModifiedBy>
  <cp:revision>23</cp:revision>
  <dcterms:created xsi:type="dcterms:W3CDTF">2010-03-16T05:42:22Z</dcterms:created>
  <dcterms:modified xsi:type="dcterms:W3CDTF">2023-02-04T18:40:51Z</dcterms:modified>
</cp:coreProperties>
</file>